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8" r:id="rId4"/>
    <p:sldId id="262" r:id="rId5"/>
    <p:sldId id="257" r:id="rId6"/>
    <p:sldId id="259" r:id="rId7"/>
    <p:sldId id="260" r:id="rId8"/>
    <p:sldId id="263" r:id="rId9"/>
    <p:sldId id="261" r:id="rId10"/>
    <p:sldId id="264" r:id="rId11"/>
    <p:sldId id="273" r:id="rId12"/>
    <p:sldId id="276" r:id="rId13"/>
    <p:sldId id="266" r:id="rId14"/>
    <p:sldId id="265" r:id="rId15"/>
    <p:sldId id="269" r:id="rId16"/>
    <p:sldId id="267" r:id="rId17"/>
    <p:sldId id="268" r:id="rId18"/>
    <p:sldId id="271" r:id="rId19"/>
    <p:sldId id="270" r:id="rId20"/>
    <p:sldId id="272" r:id="rId21"/>
    <p:sldId id="281" r:id="rId22"/>
    <p:sldId id="274" r:id="rId23"/>
    <p:sldId id="280" r:id="rId24"/>
    <p:sldId id="275" r:id="rId25"/>
    <p:sldId id="277" r:id="rId26"/>
    <p:sldId id="289" r:id="rId27"/>
    <p:sldId id="278" r:id="rId28"/>
    <p:sldId id="279" r:id="rId29"/>
    <p:sldId id="290" r:id="rId30"/>
    <p:sldId id="283" r:id="rId31"/>
    <p:sldId id="291" r:id="rId32"/>
    <p:sldId id="284" r:id="rId33"/>
    <p:sldId id="293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4291" autoAdjust="0"/>
  </p:normalViewPr>
  <p:slideViewPr>
    <p:cSldViewPr snapToGrid="0">
      <p:cViewPr varScale="1">
        <p:scale>
          <a:sx n="104" d="100"/>
          <a:sy n="104" d="100"/>
        </p:scale>
        <p:origin x="2580" y="108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DB420-8708-47A1-8CA6-7FDEFF6B73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B45582-35AE-4AD5-A3BD-AECEB68B3DEA}">
      <dgm:prSet/>
      <dgm:spPr/>
      <dgm:t>
        <a:bodyPr/>
        <a:lstStyle/>
        <a:p>
          <a:r>
            <a:rPr lang="pt-BR"/>
            <a:t>Presença</a:t>
          </a:r>
          <a:endParaRPr lang="en-US"/>
        </a:p>
      </dgm:t>
    </dgm:pt>
    <dgm:pt modelId="{434B856A-8950-4E9F-88E2-A4F96265E379}" type="parTrans" cxnId="{6B994019-5936-4241-93E4-56A65E06F792}">
      <dgm:prSet/>
      <dgm:spPr/>
      <dgm:t>
        <a:bodyPr/>
        <a:lstStyle/>
        <a:p>
          <a:endParaRPr lang="en-US"/>
        </a:p>
      </dgm:t>
    </dgm:pt>
    <dgm:pt modelId="{4DB4A448-324B-4D96-824D-9058AAC47863}" type="sibTrans" cxnId="{6B994019-5936-4241-93E4-56A65E06F792}">
      <dgm:prSet/>
      <dgm:spPr/>
      <dgm:t>
        <a:bodyPr/>
        <a:lstStyle/>
        <a:p>
          <a:endParaRPr lang="en-US"/>
        </a:p>
      </dgm:t>
    </dgm:pt>
    <dgm:pt modelId="{C55C658D-E89D-44D5-A559-FB3B30A10784}">
      <dgm:prSet/>
      <dgm:spPr/>
      <dgm:t>
        <a:bodyPr/>
        <a:lstStyle/>
        <a:p>
          <a:r>
            <a:rPr lang="pt-BR" dirty="0"/>
            <a:t>Explicação</a:t>
          </a:r>
          <a:endParaRPr lang="en-US" dirty="0"/>
        </a:p>
      </dgm:t>
    </dgm:pt>
    <dgm:pt modelId="{9E7A9A27-52AA-44BD-B657-E9A7A1742B64}" type="parTrans" cxnId="{6AB8541E-C00F-4505-A3B9-46A398EDFFDE}">
      <dgm:prSet/>
      <dgm:spPr/>
      <dgm:t>
        <a:bodyPr/>
        <a:lstStyle/>
        <a:p>
          <a:endParaRPr lang="en-US"/>
        </a:p>
      </dgm:t>
    </dgm:pt>
    <dgm:pt modelId="{16AA240E-92B6-4B5F-A182-8565F3CCD1B5}" type="sibTrans" cxnId="{6AB8541E-C00F-4505-A3B9-46A398EDFFDE}">
      <dgm:prSet/>
      <dgm:spPr/>
      <dgm:t>
        <a:bodyPr/>
        <a:lstStyle/>
        <a:p>
          <a:endParaRPr lang="en-US"/>
        </a:p>
      </dgm:t>
    </dgm:pt>
    <dgm:pt modelId="{41D97EFA-41D5-42F7-8592-829E3ED064F5}">
      <dgm:prSet/>
      <dgm:spPr/>
      <dgm:t>
        <a:bodyPr/>
        <a:lstStyle/>
        <a:p>
          <a:r>
            <a:rPr lang="pt-BR"/>
            <a:t>Notas</a:t>
          </a:r>
          <a:endParaRPr lang="en-US"/>
        </a:p>
      </dgm:t>
    </dgm:pt>
    <dgm:pt modelId="{C05B83DB-C900-4EB4-A97C-C8E810FE5B55}" type="parTrans" cxnId="{C24B66E5-222C-43ED-89F7-26F762631565}">
      <dgm:prSet/>
      <dgm:spPr/>
      <dgm:t>
        <a:bodyPr/>
        <a:lstStyle/>
        <a:p>
          <a:endParaRPr lang="en-US"/>
        </a:p>
      </dgm:t>
    </dgm:pt>
    <dgm:pt modelId="{3F52B111-97B6-4441-A5B1-637082A1D3DA}" type="sibTrans" cxnId="{C24B66E5-222C-43ED-89F7-26F762631565}">
      <dgm:prSet/>
      <dgm:spPr/>
      <dgm:t>
        <a:bodyPr/>
        <a:lstStyle/>
        <a:p>
          <a:endParaRPr lang="en-US"/>
        </a:p>
      </dgm:t>
    </dgm:pt>
    <dgm:pt modelId="{4048AB7D-4E1B-4684-AAC9-9FBBE43685F8}">
      <dgm:prSet/>
      <dgm:spPr/>
      <dgm:t>
        <a:bodyPr/>
        <a:lstStyle/>
        <a:p>
          <a:r>
            <a:rPr lang="pt-BR" dirty="0"/>
            <a:t>Feedback</a:t>
          </a:r>
          <a:endParaRPr lang="en-US" dirty="0"/>
        </a:p>
      </dgm:t>
    </dgm:pt>
    <dgm:pt modelId="{9326B7D2-9A80-4E1F-B5ED-B956D0A23483}" type="parTrans" cxnId="{206E04DF-63F4-4223-A3E6-C13AC0D06E80}">
      <dgm:prSet/>
      <dgm:spPr/>
      <dgm:t>
        <a:bodyPr/>
        <a:lstStyle/>
        <a:p>
          <a:endParaRPr lang="en-US"/>
        </a:p>
      </dgm:t>
    </dgm:pt>
    <dgm:pt modelId="{04236FFC-B866-4EFF-AE16-87E5489F040D}" type="sibTrans" cxnId="{206E04DF-63F4-4223-A3E6-C13AC0D06E80}">
      <dgm:prSet/>
      <dgm:spPr/>
      <dgm:t>
        <a:bodyPr/>
        <a:lstStyle/>
        <a:p>
          <a:endParaRPr lang="en-US"/>
        </a:p>
      </dgm:t>
    </dgm:pt>
    <dgm:pt modelId="{3A36C1F9-6B4E-49DC-912C-C53E85AD9C7C}">
      <dgm:prSet/>
      <dgm:spPr/>
      <dgm:t>
        <a:bodyPr/>
        <a:lstStyle/>
        <a:p>
          <a:r>
            <a:rPr lang="pt-BR"/>
            <a:t>Camera</a:t>
          </a:r>
          <a:endParaRPr lang="en-US"/>
        </a:p>
      </dgm:t>
    </dgm:pt>
    <dgm:pt modelId="{0C5F24C4-1525-45AE-83C9-6B8C25C15A42}" type="parTrans" cxnId="{AC907C93-72F4-432D-8C1B-015546FACFD5}">
      <dgm:prSet/>
      <dgm:spPr/>
      <dgm:t>
        <a:bodyPr/>
        <a:lstStyle/>
        <a:p>
          <a:endParaRPr lang="en-US"/>
        </a:p>
      </dgm:t>
    </dgm:pt>
    <dgm:pt modelId="{A5C6D880-FAC4-4EB2-BEB4-2034453EC551}" type="sibTrans" cxnId="{AC907C93-72F4-432D-8C1B-015546FACFD5}">
      <dgm:prSet/>
      <dgm:spPr/>
      <dgm:t>
        <a:bodyPr/>
        <a:lstStyle/>
        <a:p>
          <a:endParaRPr lang="en-US"/>
        </a:p>
      </dgm:t>
    </dgm:pt>
    <dgm:pt modelId="{EF62CF5A-BE07-4925-AEA2-B99AF288418F}" type="pres">
      <dgm:prSet presAssocID="{906DB420-8708-47A1-8CA6-7FDEFF6B7302}" presName="root" presStyleCnt="0">
        <dgm:presLayoutVars>
          <dgm:dir/>
          <dgm:resizeHandles val="exact"/>
        </dgm:presLayoutVars>
      </dgm:prSet>
      <dgm:spPr/>
    </dgm:pt>
    <dgm:pt modelId="{52BBFA80-B2F3-404F-839E-85A851CE3412}" type="pres">
      <dgm:prSet presAssocID="{A9B45582-35AE-4AD5-A3BD-AECEB68B3DEA}" presName="compNode" presStyleCnt="0"/>
      <dgm:spPr/>
    </dgm:pt>
    <dgm:pt modelId="{C19CC31D-1796-459D-B0DB-F3537E64ABD3}" type="pres">
      <dgm:prSet presAssocID="{A9B45582-35AE-4AD5-A3BD-AECEB68B3DEA}" presName="bgRect" presStyleLbl="bgShp" presStyleIdx="0" presStyleCnt="5"/>
      <dgm:spPr/>
    </dgm:pt>
    <dgm:pt modelId="{CAF95589-C7AD-4462-9E8A-18A27A506B12}" type="pres">
      <dgm:prSet presAssocID="{A9B45582-35AE-4AD5-A3BD-AECEB68B3DE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2FB1E239-7FDF-4657-9FE3-E4F4E921C461}" type="pres">
      <dgm:prSet presAssocID="{A9B45582-35AE-4AD5-A3BD-AECEB68B3DEA}" presName="spaceRect" presStyleCnt="0"/>
      <dgm:spPr/>
    </dgm:pt>
    <dgm:pt modelId="{3E44E42D-42CA-4560-A0CB-3FFD670DCC48}" type="pres">
      <dgm:prSet presAssocID="{A9B45582-35AE-4AD5-A3BD-AECEB68B3DEA}" presName="parTx" presStyleLbl="revTx" presStyleIdx="0" presStyleCnt="5">
        <dgm:presLayoutVars>
          <dgm:chMax val="0"/>
          <dgm:chPref val="0"/>
        </dgm:presLayoutVars>
      </dgm:prSet>
      <dgm:spPr/>
    </dgm:pt>
    <dgm:pt modelId="{3E4F206E-31E3-4EF6-8728-43F4E4112130}" type="pres">
      <dgm:prSet presAssocID="{4DB4A448-324B-4D96-824D-9058AAC47863}" presName="sibTrans" presStyleCnt="0"/>
      <dgm:spPr/>
    </dgm:pt>
    <dgm:pt modelId="{705EF237-1858-4E51-A315-97B5A462EFF3}" type="pres">
      <dgm:prSet presAssocID="{C55C658D-E89D-44D5-A559-FB3B30A10784}" presName="compNode" presStyleCnt="0"/>
      <dgm:spPr/>
    </dgm:pt>
    <dgm:pt modelId="{A27B4145-9BD5-486D-BC94-9159BF46A1A8}" type="pres">
      <dgm:prSet presAssocID="{C55C658D-E89D-44D5-A559-FB3B30A10784}" presName="bgRect" presStyleLbl="bgShp" presStyleIdx="1" presStyleCnt="5" custLinFactY="25347" custLinFactNeighborX="0" custLinFactNeighborY="100000"/>
      <dgm:spPr/>
    </dgm:pt>
    <dgm:pt modelId="{140469D3-F13D-48CD-82C1-CAC4A2BA59EB}" type="pres">
      <dgm:prSet presAssocID="{C55C658D-E89D-44D5-A559-FB3B30A10784}" presName="iconRect" presStyleLbl="node1" presStyleIdx="1" presStyleCnt="5" custLinFactY="100000" custLinFactNeighborX="2169" custLinFactNeighborY="1279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9597A96-C88F-436F-9F45-BE393E6B6A6B}" type="pres">
      <dgm:prSet presAssocID="{C55C658D-E89D-44D5-A559-FB3B30A10784}" presName="spaceRect" presStyleCnt="0"/>
      <dgm:spPr/>
    </dgm:pt>
    <dgm:pt modelId="{9C23970A-882F-46E6-A8AA-670E6651BDD7}" type="pres">
      <dgm:prSet presAssocID="{C55C658D-E89D-44D5-A559-FB3B30A10784}" presName="parTx" presStyleLbl="revTx" presStyleIdx="1" presStyleCnt="5" custLinFactY="25347" custLinFactNeighborX="0" custLinFactNeighborY="100000">
        <dgm:presLayoutVars>
          <dgm:chMax val="0"/>
          <dgm:chPref val="0"/>
        </dgm:presLayoutVars>
      </dgm:prSet>
      <dgm:spPr/>
    </dgm:pt>
    <dgm:pt modelId="{6AB6EE3E-F901-4804-90C7-E10960B70934}" type="pres">
      <dgm:prSet presAssocID="{16AA240E-92B6-4B5F-A182-8565F3CCD1B5}" presName="sibTrans" presStyleCnt="0"/>
      <dgm:spPr/>
    </dgm:pt>
    <dgm:pt modelId="{17915893-731F-436D-96BA-93BD595C571D}" type="pres">
      <dgm:prSet presAssocID="{41D97EFA-41D5-42F7-8592-829E3ED064F5}" presName="compNode" presStyleCnt="0"/>
      <dgm:spPr/>
    </dgm:pt>
    <dgm:pt modelId="{0E1F6EDF-1AE3-495F-9107-2331911FC9E1}" type="pres">
      <dgm:prSet presAssocID="{41D97EFA-41D5-42F7-8592-829E3ED064F5}" presName="bgRect" presStyleLbl="bgShp" presStyleIdx="2" presStyleCnt="5" custLinFactY="-28646" custLinFactNeighborX="155" custLinFactNeighborY="-100000"/>
      <dgm:spPr/>
    </dgm:pt>
    <dgm:pt modelId="{EFFE50A1-7010-413E-9753-13291BAE3218}" type="pres">
      <dgm:prSet presAssocID="{41D97EFA-41D5-42F7-8592-829E3ED064F5}" presName="iconRect" presStyleLbl="node1" presStyleIdx="2" presStyleCnt="5" custLinFactY="-100000" custLinFactNeighborX="4338" custLinFactNeighborY="-1339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C3B3D561-099A-4EA0-8ECA-649CE95B7C5B}" type="pres">
      <dgm:prSet presAssocID="{41D97EFA-41D5-42F7-8592-829E3ED064F5}" presName="spaceRect" presStyleCnt="0"/>
      <dgm:spPr/>
    </dgm:pt>
    <dgm:pt modelId="{5E21A9BB-93B5-42C9-BB4F-F117203828F0}" type="pres">
      <dgm:prSet presAssocID="{41D97EFA-41D5-42F7-8592-829E3ED064F5}" presName="parTx" presStyleLbl="revTx" presStyleIdx="2" presStyleCnt="5" custLinFactY="-28646" custLinFactNeighborX="183" custLinFactNeighborY="-100000">
        <dgm:presLayoutVars>
          <dgm:chMax val="0"/>
          <dgm:chPref val="0"/>
        </dgm:presLayoutVars>
      </dgm:prSet>
      <dgm:spPr/>
    </dgm:pt>
    <dgm:pt modelId="{D73457C0-DA9D-4F89-A6EB-D66A183CF2E7}" type="pres">
      <dgm:prSet presAssocID="{3F52B111-97B6-4441-A5B1-637082A1D3DA}" presName="sibTrans" presStyleCnt="0"/>
      <dgm:spPr/>
    </dgm:pt>
    <dgm:pt modelId="{40AD82EC-E151-4946-9674-025C2B98541F}" type="pres">
      <dgm:prSet presAssocID="{4048AB7D-4E1B-4684-AAC9-9FBBE43685F8}" presName="compNode" presStyleCnt="0"/>
      <dgm:spPr/>
    </dgm:pt>
    <dgm:pt modelId="{8C49B816-F2E8-4FC1-BC2A-C392A06FAD52}" type="pres">
      <dgm:prSet presAssocID="{4048AB7D-4E1B-4684-AAC9-9FBBE43685F8}" presName="bgRect" presStyleLbl="bgShp" presStyleIdx="3" presStyleCnt="5"/>
      <dgm:spPr/>
    </dgm:pt>
    <dgm:pt modelId="{4CEFBD56-A6F3-429B-B9D3-B21213B653DC}" type="pres">
      <dgm:prSet presAssocID="{4048AB7D-4E1B-4684-AAC9-9FBBE43685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F1E191-86A8-4415-986D-63402D22D5DC}" type="pres">
      <dgm:prSet presAssocID="{4048AB7D-4E1B-4684-AAC9-9FBBE43685F8}" presName="spaceRect" presStyleCnt="0"/>
      <dgm:spPr/>
    </dgm:pt>
    <dgm:pt modelId="{E29B2814-F7AE-43D1-A514-AA441FEB3FE0}" type="pres">
      <dgm:prSet presAssocID="{4048AB7D-4E1B-4684-AAC9-9FBBE43685F8}" presName="parTx" presStyleLbl="revTx" presStyleIdx="3" presStyleCnt="5">
        <dgm:presLayoutVars>
          <dgm:chMax val="0"/>
          <dgm:chPref val="0"/>
        </dgm:presLayoutVars>
      </dgm:prSet>
      <dgm:spPr/>
    </dgm:pt>
    <dgm:pt modelId="{6BB55186-19DC-48FE-8773-BE2A5767CD68}" type="pres">
      <dgm:prSet presAssocID="{04236FFC-B866-4EFF-AE16-87E5489F040D}" presName="sibTrans" presStyleCnt="0"/>
      <dgm:spPr/>
    </dgm:pt>
    <dgm:pt modelId="{968716C1-7262-4E9D-A14A-CB7E0176EA0B}" type="pres">
      <dgm:prSet presAssocID="{3A36C1F9-6B4E-49DC-912C-C53E85AD9C7C}" presName="compNode" presStyleCnt="0"/>
      <dgm:spPr/>
    </dgm:pt>
    <dgm:pt modelId="{E76BE727-288A-49C2-8706-B25D33FF7E41}" type="pres">
      <dgm:prSet presAssocID="{3A36C1F9-6B4E-49DC-912C-C53E85AD9C7C}" presName="bgRect" presStyleLbl="bgShp" presStyleIdx="4" presStyleCnt="5"/>
      <dgm:spPr/>
    </dgm:pt>
    <dgm:pt modelId="{DB349DB3-6CD2-4EB3-B8A3-AE8147F38589}" type="pres">
      <dgm:prSet presAssocID="{3A36C1F9-6B4E-49DC-912C-C53E85AD9C7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E0875643-3237-4FB1-A733-38BF44ED41F6}" type="pres">
      <dgm:prSet presAssocID="{3A36C1F9-6B4E-49DC-912C-C53E85AD9C7C}" presName="spaceRect" presStyleCnt="0"/>
      <dgm:spPr/>
    </dgm:pt>
    <dgm:pt modelId="{8F3C352F-F0A7-413D-ACB0-8B74B8B61A11}" type="pres">
      <dgm:prSet presAssocID="{3A36C1F9-6B4E-49DC-912C-C53E85AD9C7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B994019-5936-4241-93E4-56A65E06F792}" srcId="{906DB420-8708-47A1-8CA6-7FDEFF6B7302}" destId="{A9B45582-35AE-4AD5-A3BD-AECEB68B3DEA}" srcOrd="0" destOrd="0" parTransId="{434B856A-8950-4E9F-88E2-A4F96265E379}" sibTransId="{4DB4A448-324B-4D96-824D-9058AAC47863}"/>
    <dgm:cxn modelId="{6AB8541E-C00F-4505-A3B9-46A398EDFFDE}" srcId="{906DB420-8708-47A1-8CA6-7FDEFF6B7302}" destId="{C55C658D-E89D-44D5-A559-FB3B30A10784}" srcOrd="1" destOrd="0" parTransId="{9E7A9A27-52AA-44BD-B657-E9A7A1742B64}" sibTransId="{16AA240E-92B6-4B5F-A182-8565F3CCD1B5}"/>
    <dgm:cxn modelId="{85A6875B-FC8E-45BC-9950-0976E6C8F90C}" type="presOf" srcId="{3A36C1F9-6B4E-49DC-912C-C53E85AD9C7C}" destId="{8F3C352F-F0A7-413D-ACB0-8B74B8B61A11}" srcOrd="0" destOrd="0" presId="urn:microsoft.com/office/officeart/2018/2/layout/IconVerticalSolidList"/>
    <dgm:cxn modelId="{6D554065-DFD9-4AA5-8DAB-56B90C7F92B4}" type="presOf" srcId="{4048AB7D-4E1B-4684-AAC9-9FBBE43685F8}" destId="{E29B2814-F7AE-43D1-A514-AA441FEB3FE0}" srcOrd="0" destOrd="0" presId="urn:microsoft.com/office/officeart/2018/2/layout/IconVerticalSolidList"/>
    <dgm:cxn modelId="{5B6EBB57-482C-495B-A303-8F1DD2DE8EF0}" type="presOf" srcId="{41D97EFA-41D5-42F7-8592-829E3ED064F5}" destId="{5E21A9BB-93B5-42C9-BB4F-F117203828F0}" srcOrd="0" destOrd="0" presId="urn:microsoft.com/office/officeart/2018/2/layout/IconVerticalSolidList"/>
    <dgm:cxn modelId="{AC907C93-72F4-432D-8C1B-015546FACFD5}" srcId="{906DB420-8708-47A1-8CA6-7FDEFF6B7302}" destId="{3A36C1F9-6B4E-49DC-912C-C53E85AD9C7C}" srcOrd="4" destOrd="0" parTransId="{0C5F24C4-1525-45AE-83C9-6B8C25C15A42}" sibTransId="{A5C6D880-FAC4-4EB2-BEB4-2034453EC551}"/>
    <dgm:cxn modelId="{DFFD899C-8AD5-463A-B961-387BE4270851}" type="presOf" srcId="{C55C658D-E89D-44D5-A559-FB3B30A10784}" destId="{9C23970A-882F-46E6-A8AA-670E6651BDD7}" srcOrd="0" destOrd="0" presId="urn:microsoft.com/office/officeart/2018/2/layout/IconVerticalSolidList"/>
    <dgm:cxn modelId="{2007AF9E-7541-43B4-8C7A-92C8779B1C79}" type="presOf" srcId="{906DB420-8708-47A1-8CA6-7FDEFF6B7302}" destId="{EF62CF5A-BE07-4925-AEA2-B99AF288418F}" srcOrd="0" destOrd="0" presId="urn:microsoft.com/office/officeart/2018/2/layout/IconVerticalSolidList"/>
    <dgm:cxn modelId="{206E04DF-63F4-4223-A3E6-C13AC0D06E80}" srcId="{906DB420-8708-47A1-8CA6-7FDEFF6B7302}" destId="{4048AB7D-4E1B-4684-AAC9-9FBBE43685F8}" srcOrd="3" destOrd="0" parTransId="{9326B7D2-9A80-4E1F-B5ED-B956D0A23483}" sibTransId="{04236FFC-B866-4EFF-AE16-87E5489F040D}"/>
    <dgm:cxn modelId="{3FE1C5E4-FF72-493F-A486-6D75E6247F60}" type="presOf" srcId="{A9B45582-35AE-4AD5-A3BD-AECEB68B3DEA}" destId="{3E44E42D-42CA-4560-A0CB-3FFD670DCC48}" srcOrd="0" destOrd="0" presId="urn:microsoft.com/office/officeart/2018/2/layout/IconVerticalSolidList"/>
    <dgm:cxn modelId="{C24B66E5-222C-43ED-89F7-26F762631565}" srcId="{906DB420-8708-47A1-8CA6-7FDEFF6B7302}" destId="{41D97EFA-41D5-42F7-8592-829E3ED064F5}" srcOrd="2" destOrd="0" parTransId="{C05B83DB-C900-4EB4-A97C-C8E810FE5B55}" sibTransId="{3F52B111-97B6-4441-A5B1-637082A1D3DA}"/>
    <dgm:cxn modelId="{DBBF8FB0-C1C2-4EC9-A7D6-2B82C5D00C12}" type="presParOf" srcId="{EF62CF5A-BE07-4925-AEA2-B99AF288418F}" destId="{52BBFA80-B2F3-404F-839E-85A851CE3412}" srcOrd="0" destOrd="0" presId="urn:microsoft.com/office/officeart/2018/2/layout/IconVerticalSolidList"/>
    <dgm:cxn modelId="{F600C4D0-BB69-4598-8B2C-F1099D3A28C4}" type="presParOf" srcId="{52BBFA80-B2F3-404F-839E-85A851CE3412}" destId="{C19CC31D-1796-459D-B0DB-F3537E64ABD3}" srcOrd="0" destOrd="0" presId="urn:microsoft.com/office/officeart/2018/2/layout/IconVerticalSolidList"/>
    <dgm:cxn modelId="{E9D34F21-74EE-4876-8F6C-8363EF47A481}" type="presParOf" srcId="{52BBFA80-B2F3-404F-839E-85A851CE3412}" destId="{CAF95589-C7AD-4462-9E8A-18A27A506B12}" srcOrd="1" destOrd="0" presId="urn:microsoft.com/office/officeart/2018/2/layout/IconVerticalSolidList"/>
    <dgm:cxn modelId="{416016A5-49EB-4594-B930-4E514177FCFE}" type="presParOf" srcId="{52BBFA80-B2F3-404F-839E-85A851CE3412}" destId="{2FB1E239-7FDF-4657-9FE3-E4F4E921C461}" srcOrd="2" destOrd="0" presId="urn:microsoft.com/office/officeart/2018/2/layout/IconVerticalSolidList"/>
    <dgm:cxn modelId="{9B956759-2A4C-4F11-9974-9EC76E48B2D8}" type="presParOf" srcId="{52BBFA80-B2F3-404F-839E-85A851CE3412}" destId="{3E44E42D-42CA-4560-A0CB-3FFD670DCC48}" srcOrd="3" destOrd="0" presId="urn:microsoft.com/office/officeart/2018/2/layout/IconVerticalSolidList"/>
    <dgm:cxn modelId="{242488B2-2FEC-4DFE-A99F-F0817389A519}" type="presParOf" srcId="{EF62CF5A-BE07-4925-AEA2-B99AF288418F}" destId="{3E4F206E-31E3-4EF6-8728-43F4E4112130}" srcOrd="1" destOrd="0" presId="urn:microsoft.com/office/officeart/2018/2/layout/IconVerticalSolidList"/>
    <dgm:cxn modelId="{34D06BF8-8079-4BA3-B9D2-8DFEAB41E06E}" type="presParOf" srcId="{EF62CF5A-BE07-4925-AEA2-B99AF288418F}" destId="{705EF237-1858-4E51-A315-97B5A462EFF3}" srcOrd="2" destOrd="0" presId="urn:microsoft.com/office/officeart/2018/2/layout/IconVerticalSolidList"/>
    <dgm:cxn modelId="{0E305078-DE37-4F85-BB0B-4D7DA63787F3}" type="presParOf" srcId="{705EF237-1858-4E51-A315-97B5A462EFF3}" destId="{A27B4145-9BD5-486D-BC94-9159BF46A1A8}" srcOrd="0" destOrd="0" presId="urn:microsoft.com/office/officeart/2018/2/layout/IconVerticalSolidList"/>
    <dgm:cxn modelId="{9B85224C-A3C8-42F2-B932-DC4AD09FB6BA}" type="presParOf" srcId="{705EF237-1858-4E51-A315-97B5A462EFF3}" destId="{140469D3-F13D-48CD-82C1-CAC4A2BA59EB}" srcOrd="1" destOrd="0" presId="urn:microsoft.com/office/officeart/2018/2/layout/IconVerticalSolidList"/>
    <dgm:cxn modelId="{D3C527AF-F422-47DF-8A11-9BFC7E90DA70}" type="presParOf" srcId="{705EF237-1858-4E51-A315-97B5A462EFF3}" destId="{F9597A96-C88F-436F-9F45-BE393E6B6A6B}" srcOrd="2" destOrd="0" presId="urn:microsoft.com/office/officeart/2018/2/layout/IconVerticalSolidList"/>
    <dgm:cxn modelId="{019E6983-85EC-4094-82C5-A608939F9F27}" type="presParOf" srcId="{705EF237-1858-4E51-A315-97B5A462EFF3}" destId="{9C23970A-882F-46E6-A8AA-670E6651BDD7}" srcOrd="3" destOrd="0" presId="urn:microsoft.com/office/officeart/2018/2/layout/IconVerticalSolidList"/>
    <dgm:cxn modelId="{E9E12A55-C5AB-4A17-855E-2A6570B20CCC}" type="presParOf" srcId="{EF62CF5A-BE07-4925-AEA2-B99AF288418F}" destId="{6AB6EE3E-F901-4804-90C7-E10960B70934}" srcOrd="3" destOrd="0" presId="urn:microsoft.com/office/officeart/2018/2/layout/IconVerticalSolidList"/>
    <dgm:cxn modelId="{211BCA25-7CC7-45AD-A8A0-A951BA89AE45}" type="presParOf" srcId="{EF62CF5A-BE07-4925-AEA2-B99AF288418F}" destId="{17915893-731F-436D-96BA-93BD595C571D}" srcOrd="4" destOrd="0" presId="urn:microsoft.com/office/officeart/2018/2/layout/IconVerticalSolidList"/>
    <dgm:cxn modelId="{8BB11A83-03A5-4035-B395-15E45FDAE9E3}" type="presParOf" srcId="{17915893-731F-436D-96BA-93BD595C571D}" destId="{0E1F6EDF-1AE3-495F-9107-2331911FC9E1}" srcOrd="0" destOrd="0" presId="urn:microsoft.com/office/officeart/2018/2/layout/IconVerticalSolidList"/>
    <dgm:cxn modelId="{F1CC5871-C4AA-4B0A-BD31-561A9AD17EDE}" type="presParOf" srcId="{17915893-731F-436D-96BA-93BD595C571D}" destId="{EFFE50A1-7010-413E-9753-13291BAE3218}" srcOrd="1" destOrd="0" presId="urn:microsoft.com/office/officeart/2018/2/layout/IconVerticalSolidList"/>
    <dgm:cxn modelId="{2098A467-8530-490C-9458-78647518910D}" type="presParOf" srcId="{17915893-731F-436D-96BA-93BD595C571D}" destId="{C3B3D561-099A-4EA0-8ECA-649CE95B7C5B}" srcOrd="2" destOrd="0" presId="urn:microsoft.com/office/officeart/2018/2/layout/IconVerticalSolidList"/>
    <dgm:cxn modelId="{DAEFB081-E124-4AA0-95FA-9E9AB1EC89B1}" type="presParOf" srcId="{17915893-731F-436D-96BA-93BD595C571D}" destId="{5E21A9BB-93B5-42C9-BB4F-F117203828F0}" srcOrd="3" destOrd="0" presId="urn:microsoft.com/office/officeart/2018/2/layout/IconVerticalSolidList"/>
    <dgm:cxn modelId="{9C9F4558-CBF3-4B7B-9B4F-4ED8F26373CA}" type="presParOf" srcId="{EF62CF5A-BE07-4925-AEA2-B99AF288418F}" destId="{D73457C0-DA9D-4F89-A6EB-D66A183CF2E7}" srcOrd="5" destOrd="0" presId="urn:microsoft.com/office/officeart/2018/2/layout/IconVerticalSolidList"/>
    <dgm:cxn modelId="{89EF2927-3CC7-40A4-B442-8FF79004EF42}" type="presParOf" srcId="{EF62CF5A-BE07-4925-AEA2-B99AF288418F}" destId="{40AD82EC-E151-4946-9674-025C2B98541F}" srcOrd="6" destOrd="0" presId="urn:microsoft.com/office/officeart/2018/2/layout/IconVerticalSolidList"/>
    <dgm:cxn modelId="{0417FD78-0BD7-4F03-AF2E-34A482AA47F1}" type="presParOf" srcId="{40AD82EC-E151-4946-9674-025C2B98541F}" destId="{8C49B816-F2E8-4FC1-BC2A-C392A06FAD52}" srcOrd="0" destOrd="0" presId="urn:microsoft.com/office/officeart/2018/2/layout/IconVerticalSolidList"/>
    <dgm:cxn modelId="{14ECA2B9-3534-497C-B88E-B67F1B7088AD}" type="presParOf" srcId="{40AD82EC-E151-4946-9674-025C2B98541F}" destId="{4CEFBD56-A6F3-429B-B9D3-B21213B653DC}" srcOrd="1" destOrd="0" presId="urn:microsoft.com/office/officeart/2018/2/layout/IconVerticalSolidList"/>
    <dgm:cxn modelId="{FE815677-372B-44C5-A9CD-50340BA90151}" type="presParOf" srcId="{40AD82EC-E151-4946-9674-025C2B98541F}" destId="{ECF1E191-86A8-4415-986D-63402D22D5DC}" srcOrd="2" destOrd="0" presId="urn:microsoft.com/office/officeart/2018/2/layout/IconVerticalSolidList"/>
    <dgm:cxn modelId="{F195CB35-A8C5-4D1B-B305-69708967337A}" type="presParOf" srcId="{40AD82EC-E151-4946-9674-025C2B98541F}" destId="{E29B2814-F7AE-43D1-A514-AA441FEB3FE0}" srcOrd="3" destOrd="0" presId="urn:microsoft.com/office/officeart/2018/2/layout/IconVerticalSolidList"/>
    <dgm:cxn modelId="{D3C65A8F-88E5-4700-BA37-D8E1517C8DA0}" type="presParOf" srcId="{EF62CF5A-BE07-4925-AEA2-B99AF288418F}" destId="{6BB55186-19DC-48FE-8773-BE2A5767CD68}" srcOrd="7" destOrd="0" presId="urn:microsoft.com/office/officeart/2018/2/layout/IconVerticalSolidList"/>
    <dgm:cxn modelId="{CEA1A4A3-A7A1-4136-8256-5638450E90D4}" type="presParOf" srcId="{EF62CF5A-BE07-4925-AEA2-B99AF288418F}" destId="{968716C1-7262-4E9D-A14A-CB7E0176EA0B}" srcOrd="8" destOrd="0" presId="urn:microsoft.com/office/officeart/2018/2/layout/IconVerticalSolidList"/>
    <dgm:cxn modelId="{A4CC48DB-461A-447A-B462-2D128339E114}" type="presParOf" srcId="{968716C1-7262-4E9D-A14A-CB7E0176EA0B}" destId="{E76BE727-288A-49C2-8706-B25D33FF7E41}" srcOrd="0" destOrd="0" presId="urn:microsoft.com/office/officeart/2018/2/layout/IconVerticalSolidList"/>
    <dgm:cxn modelId="{3963C520-629D-48BD-B2BD-3925A57E7718}" type="presParOf" srcId="{968716C1-7262-4E9D-A14A-CB7E0176EA0B}" destId="{DB349DB3-6CD2-4EB3-B8A3-AE8147F38589}" srcOrd="1" destOrd="0" presId="urn:microsoft.com/office/officeart/2018/2/layout/IconVerticalSolidList"/>
    <dgm:cxn modelId="{CF88559C-6AF4-4DFD-BD64-8DBF7EBFED74}" type="presParOf" srcId="{968716C1-7262-4E9D-A14A-CB7E0176EA0B}" destId="{E0875643-3237-4FB1-A733-38BF44ED41F6}" srcOrd="2" destOrd="0" presId="urn:microsoft.com/office/officeart/2018/2/layout/IconVerticalSolidList"/>
    <dgm:cxn modelId="{D8C4A7CE-61E4-4D19-B5F3-FA338FBAA3B1}" type="presParOf" srcId="{968716C1-7262-4E9D-A14A-CB7E0176EA0B}" destId="{8F3C352F-F0A7-413D-ACB0-8B74B8B61A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C31D-1796-459D-B0DB-F3537E64ABD3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95589-C7AD-4462-9E8A-18A27A506B12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4E42D-42CA-4560-A0CB-3FFD670DCC48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Presença</a:t>
          </a:r>
          <a:endParaRPr lang="en-US" sz="1900" kern="1200"/>
        </a:p>
      </dsp:txBody>
      <dsp:txXfrm>
        <a:off x="941689" y="3827"/>
        <a:ext cx="5324321" cy="815315"/>
      </dsp:txXfrm>
    </dsp:sp>
    <dsp:sp modelId="{A27B4145-9BD5-486D-BC94-9159BF46A1A8}">
      <dsp:nvSpPr>
        <dsp:cNvPr id="0" name=""/>
        <dsp:cNvSpPr/>
      </dsp:nvSpPr>
      <dsp:spPr>
        <a:xfrm>
          <a:off x="0" y="20449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469D3-F13D-48CD-82C1-CAC4A2BA59EB}">
      <dsp:nvSpPr>
        <dsp:cNvPr id="0" name=""/>
        <dsp:cNvSpPr/>
      </dsp:nvSpPr>
      <dsp:spPr>
        <a:xfrm>
          <a:off x="256359" y="2228392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3970A-882F-46E6-A8AA-670E6651BDD7}">
      <dsp:nvSpPr>
        <dsp:cNvPr id="0" name=""/>
        <dsp:cNvSpPr/>
      </dsp:nvSpPr>
      <dsp:spPr>
        <a:xfrm>
          <a:off x="941689" y="20449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Explicação</a:t>
          </a:r>
          <a:endParaRPr lang="en-US" sz="1900" kern="1200" dirty="0"/>
        </a:p>
      </dsp:txBody>
      <dsp:txXfrm>
        <a:off x="941689" y="2044945"/>
        <a:ext cx="5324321" cy="815315"/>
      </dsp:txXfrm>
    </dsp:sp>
    <dsp:sp modelId="{0E1F6EDF-1AE3-495F-9107-2331911FC9E1}">
      <dsp:nvSpPr>
        <dsp:cNvPr id="0" name=""/>
        <dsp:cNvSpPr/>
      </dsp:nvSpPr>
      <dsp:spPr>
        <a:xfrm>
          <a:off x="0" y="99324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E50A1-7010-413E-9753-13291BAE3218}">
      <dsp:nvSpPr>
        <dsp:cNvPr id="0" name=""/>
        <dsp:cNvSpPr/>
      </dsp:nvSpPr>
      <dsp:spPr>
        <a:xfrm>
          <a:off x="266085" y="1176690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1A9BB-93B5-42C9-BB4F-F117203828F0}">
      <dsp:nvSpPr>
        <dsp:cNvPr id="0" name=""/>
        <dsp:cNvSpPr/>
      </dsp:nvSpPr>
      <dsp:spPr>
        <a:xfrm>
          <a:off x="941689" y="99324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Notas</a:t>
          </a:r>
          <a:endParaRPr lang="en-US" sz="1900" kern="1200"/>
        </a:p>
      </dsp:txBody>
      <dsp:txXfrm>
        <a:off x="941689" y="993245"/>
        <a:ext cx="5324321" cy="815315"/>
      </dsp:txXfrm>
    </dsp:sp>
    <dsp:sp modelId="{8C49B816-F2E8-4FC1-BC2A-C392A06FAD52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FBD56-A6F3-429B-B9D3-B21213B653DC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B2814-F7AE-43D1-A514-AA441FEB3FE0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Feedback</a:t>
          </a:r>
          <a:endParaRPr lang="en-US" sz="1900" kern="1200" dirty="0"/>
        </a:p>
      </dsp:txBody>
      <dsp:txXfrm>
        <a:off x="941689" y="3061259"/>
        <a:ext cx="5324321" cy="815315"/>
      </dsp:txXfrm>
    </dsp:sp>
    <dsp:sp modelId="{E76BE727-288A-49C2-8706-B25D33FF7E41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49DB3-6CD2-4EB3-B8A3-AE8147F38589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352F-F0A7-413D-ACB0-8B74B8B61A11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Camera</a:t>
          </a:r>
          <a:endParaRPr lang="en-US" sz="1900" kern="1200"/>
        </a:p>
      </dsp:txBody>
      <dsp:txXfrm>
        <a:off x="941689" y="4080403"/>
        <a:ext cx="5324321" cy="8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reactnative.dev/docs/touchableopacit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en-US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en-US" dirty="0">
                <a:solidFill>
                  <a:srgbClr val="79B6F2"/>
                </a:solidFill>
                <a:effectLst/>
                <a:latin typeface="SFMono-Regular"/>
              </a:rPr>
              <a:t> </a:t>
            </a:r>
            <a:r>
              <a:rPr lang="en-US" dirty="0" err="1"/>
              <a:t>react-native@latest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pt-BR" dirty="0" err="1"/>
              <a:t>habilidadesEquipamentos</a:t>
            </a:r>
            <a:endParaRPr lang="pt-BR" dirty="0"/>
          </a:p>
          <a:p>
            <a:pPr lvl="1"/>
            <a:r>
              <a:rPr lang="pt-BR" dirty="0"/>
              <a:t>Depois que terminar tudo, dar </a:t>
            </a:r>
            <a:r>
              <a:rPr lang="pt-BR" dirty="0" err="1">
                <a:solidFill>
                  <a:srgbClr val="79B6F2"/>
                </a:solidFill>
                <a:effectLst/>
                <a:latin typeface="SFMono-Regular"/>
              </a:rPr>
              <a:t>cd</a:t>
            </a:r>
            <a:r>
              <a:rPr lang="pt-BR" dirty="0"/>
              <a:t> .\</a:t>
            </a:r>
            <a:r>
              <a:rPr lang="pt-BR" dirty="0" err="1"/>
              <a:t>habilidadesEquipamentos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b="0" i="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dirty="0"/>
              <a:t>start</a:t>
            </a:r>
          </a:p>
          <a:p>
            <a:r>
              <a:rPr lang="pt-BR" dirty="0"/>
              <a:t>Em outro terminal:</a:t>
            </a:r>
          </a:p>
          <a:p>
            <a:pPr lvl="1"/>
            <a:r>
              <a:rPr lang="pt-BR" b="0" i="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android</a:t>
            </a:r>
            <a:endParaRPr lang="pt-BR" dirty="0"/>
          </a:p>
          <a:p>
            <a:pPr marL="450000" lvl="1" indent="0">
              <a:buNone/>
            </a:pPr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627" y="2120613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82932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Como toda boa aventura, vocês começam em uma taverna...</a:t>
            </a:r>
          </a:p>
        </p:txBody>
      </p:sp>
    </p:spTree>
    <p:extLst>
      <p:ext uri="{BB962C8B-B14F-4D97-AF65-F5344CB8AC3E}">
        <p14:creationId xmlns:p14="http://schemas.microsoft.com/office/powerpoint/2010/main" val="330428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 (separadamente do </a:t>
            </a:r>
            <a:r>
              <a:rPr lang="pt-BR" dirty="0" err="1"/>
              <a:t>tsx</a:t>
            </a:r>
            <a:r>
              <a:rPr lang="pt-BR" dirty="0"/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As escadas somem assim que vocês descem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pt-BR" dirty="0"/>
              <a:t>Regras do Jogo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Espaço Reservado para Conteúdo 11">
            <a:extLst>
              <a:ext uri="{FF2B5EF4-FFF2-40B4-BE49-F238E27FC236}">
                <a16:creationId xmlns:a16="http://schemas.microsoft.com/office/drawing/2014/main" id="{E27ECD59-61CD-92B9-4EB7-672C3A08E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24064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386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101550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primeira missão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57" y="430419"/>
            <a:ext cx="6297852" cy="64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>
            <a:normAutofit/>
          </a:bodyPr>
          <a:lstStyle/>
          <a:p>
            <a:r>
              <a:rPr lang="pt-BR" dirty="0"/>
              <a:t>A batalha começa...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37610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asyncstorage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6,0 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095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r="14583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900493" y="609600"/>
            <a:ext cx="4538124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Uma biblioteca enorme com livros voando 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02D100-3B65-68BA-405F-B94207802C3B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"Eu posso ser grande ou pequena, e minha forma variar. No braço ou na mão, gosto de acompanhar. Carrego segredos, dinheiro e mais, mas sem mim, difícil fica demais.“ – Bruxinha Rabu... 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tivoFinanceiroProps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39585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6900493" y="609600"/>
            <a:ext cx="4538124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3200"/>
              <a:t>“Fiquem...”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4061CF5-C1E3-0BF3-BCE2-2CCF2FA092EB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"Sou doce ou salgado, de camadas ou recheio, me preparo com cuidado e faço parte de qualquer festejo. Me enfeito com glacê, frutas ou chocolate, ao me cortar, todos celebram o grande instante.“ – Vai ter...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Estágios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Equipamento de clonagem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Os baús(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2"/>
                </a:solidFill>
                <a:latin typeface="SFMono-Regular"/>
              </a:rPr>
              <a:t>npm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install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react-native-screens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react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native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-safe-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area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context</a:t>
            </a:r>
            <a:endParaRPr lang="pt-BR" dirty="0">
              <a:solidFill>
                <a:schemeClr val="tx2"/>
              </a:solidFill>
              <a:latin typeface="SFMono-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4" r="2334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6900493" y="609600"/>
            <a:ext cx="4538124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3200"/>
              <a:t>Cuidado com a lava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38583F-984A-9B3A-2758-42294110BBE0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"Sou o que você busca quando algo quer alcançar, nascido no fundo do coração, difícil de ignorar. Posso ser secreto ou gritado ao vento, guiando sua vida em cada momento.“ – Cara Azul mágico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og CasaShopping - Espelho, espelho meu">
            <a:extLst>
              <a:ext uri="{FF2B5EF4-FFF2-40B4-BE49-F238E27FC236}">
                <a16:creationId xmlns:a16="http://schemas.microsoft.com/office/drawing/2014/main" id="{42D66DD5-B7C0-AEA0-4793-0B7A6880B8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9" r="22142" b="-1"/>
          <a:stretch/>
        </p:blipFill>
        <p:spPr bwMode="auto">
          <a:xfrm>
            <a:off x="-862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1BD3EC-0E88-9F01-FBDE-8265532A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Espelho, espelho meu...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1F5620-9939-1E83-50C8-505C124C400D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"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Somos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dois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um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só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espelho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contraste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parecidos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opostos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sempre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destaque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Nas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estrelas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estamos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lado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lado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juntos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mas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cada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um com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seu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traço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marcado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.“ – Pessoa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bonita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mas que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tem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alguém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que é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mais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8196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retorno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pPr lvl="1"/>
            <a:r>
              <a:rPr lang="pt-BR" dirty="0"/>
              <a:t>5.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children</a:t>
            </a:r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877750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O vilão final ri na cara de vocês...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Ganhando o jogo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 (principalmente legado)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 ou </a:t>
            </a:r>
            <a:r>
              <a:rPr lang="pt-BR" dirty="0" err="1"/>
              <a:t>linux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npx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expo -h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0543099" cy="4426579"/>
          </a:xfrm>
        </p:spPr>
        <p:txBody>
          <a:bodyPr>
            <a:normAutofit fontScale="47500" lnSpcReduction="20000"/>
          </a:bodyPr>
          <a:lstStyle/>
          <a:p>
            <a:r>
              <a:rPr lang="pt-BR" sz="4000" dirty="0"/>
              <a:t>No terminal :</a:t>
            </a:r>
          </a:p>
          <a:p>
            <a:pPr lvl="1"/>
            <a:r>
              <a:rPr lang="pt-BR" sz="4000" dirty="0" err="1"/>
              <a:t>npx</a:t>
            </a:r>
            <a:r>
              <a:rPr lang="pt-BR" sz="4000" dirty="0"/>
              <a:t> </a:t>
            </a:r>
            <a:r>
              <a:rPr lang="pt-BR" sz="4000" dirty="0" err="1"/>
              <a:t>create-expo-app@latest</a:t>
            </a:r>
            <a:r>
              <a:rPr lang="pt-BR" sz="4000" dirty="0"/>
              <a:t> habilidades-equipamentos --</a:t>
            </a:r>
            <a:r>
              <a:rPr lang="pt-BR" sz="4000" dirty="0" err="1"/>
              <a:t>template</a:t>
            </a:r>
            <a:endParaRPr lang="pt-BR" sz="4000" dirty="0"/>
          </a:p>
          <a:p>
            <a:pPr lvl="1"/>
            <a:r>
              <a:rPr lang="pt-BR" sz="4000" dirty="0"/>
              <a:t>Escolher opção </a:t>
            </a:r>
            <a:r>
              <a:rPr lang="pt-BR" sz="4000" dirty="0" err="1"/>
              <a:t>blank</a:t>
            </a:r>
            <a:r>
              <a:rPr lang="pt-BR" sz="4000" dirty="0"/>
              <a:t> (</a:t>
            </a:r>
            <a:r>
              <a:rPr lang="pt-BR" sz="4000" dirty="0" err="1"/>
              <a:t>typescript</a:t>
            </a:r>
            <a:r>
              <a:rPr lang="pt-BR" sz="4000" dirty="0"/>
              <a:t>)</a:t>
            </a:r>
          </a:p>
          <a:p>
            <a:pPr lvl="1"/>
            <a:r>
              <a:rPr lang="pt-BR" sz="4000" dirty="0"/>
              <a:t>Depois que terminar tudo: </a:t>
            </a:r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cd</a:t>
            </a:r>
            <a:r>
              <a:rPr lang="pt-BR" sz="4000" dirty="0"/>
              <a:t> habilidades-equipamentos</a:t>
            </a:r>
          </a:p>
          <a:p>
            <a:pPr lvl="1"/>
            <a:r>
              <a:rPr lang="pt-BR" sz="3000" dirty="0"/>
              <a:t>Logo em seguida: </a:t>
            </a:r>
            <a:r>
              <a:rPr lang="pt-BR" sz="3500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pt-BR" sz="3000" dirty="0"/>
              <a:t> expo </a:t>
            </a:r>
            <a:r>
              <a:rPr lang="pt-BR" sz="3000" dirty="0" err="1"/>
              <a:t>prebuild</a:t>
            </a:r>
            <a:r>
              <a:rPr lang="pt-BR" sz="3000" dirty="0"/>
              <a:t> </a:t>
            </a:r>
            <a:r>
              <a:rPr lang="pt-BR" sz="3000" b="1" dirty="0"/>
              <a:t>(opcional)</a:t>
            </a:r>
          </a:p>
          <a:p>
            <a:pPr lvl="2"/>
            <a:r>
              <a:rPr lang="pt-BR" sz="3000" dirty="0"/>
              <a:t>O terminal vai perguntar</a:t>
            </a:r>
            <a:r>
              <a:rPr lang="en-US" sz="3000" dirty="0"/>
              <a:t> “What would you like your Android package name to be?”</a:t>
            </a:r>
            <a:r>
              <a:rPr lang="pt-BR" sz="3000" dirty="0"/>
              <a:t>, </a:t>
            </a:r>
            <a:br>
              <a:rPr lang="pt-BR" sz="3000" dirty="0"/>
            </a:br>
            <a:r>
              <a:rPr lang="pt-BR" sz="3000" dirty="0"/>
              <a:t>digite: </a:t>
            </a:r>
            <a:r>
              <a:rPr lang="pt-BR" sz="3000" dirty="0" err="1"/>
              <a:t>aula.reactnative.habilidadesequipamentos</a:t>
            </a:r>
            <a:endParaRPr lang="pt-BR" sz="3000" dirty="0"/>
          </a:p>
          <a:p>
            <a:endParaRPr lang="pt-BR" sz="4000" dirty="0"/>
          </a:p>
          <a:p>
            <a:pPr marL="36900" indent="0">
              <a:buNone/>
            </a:pPr>
            <a:endParaRPr lang="pt-BR" sz="4000" dirty="0"/>
          </a:p>
          <a:p>
            <a:r>
              <a:rPr lang="pt-BR" sz="4000" dirty="0"/>
              <a:t>No terminal para iniciar: </a:t>
            </a:r>
          </a:p>
          <a:p>
            <a:pPr lvl="1"/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sz="4000" dirty="0">
                <a:solidFill>
                  <a:srgbClr val="79B6F2"/>
                </a:solidFill>
                <a:effectLst/>
                <a:latin typeface="SFMono-Regular"/>
              </a:rPr>
              <a:t> start || </a:t>
            </a:r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pt-BR" sz="4000" dirty="0">
                <a:solidFill>
                  <a:srgbClr val="79B6F2"/>
                </a:solidFill>
                <a:effectLst/>
                <a:latin typeface="SFMono-Regular"/>
              </a:rPr>
              <a:t> expo start</a:t>
            </a:r>
            <a:endParaRPr lang="pt-BR" sz="4000" dirty="0"/>
          </a:p>
          <a:p>
            <a:pPr lvl="1"/>
            <a:r>
              <a:rPr lang="pt-BR" sz="4000" dirty="0"/>
              <a:t>Scaneie o QR </a:t>
            </a:r>
            <a:r>
              <a:rPr lang="pt-BR" sz="4000" dirty="0" err="1"/>
              <a:t>code</a:t>
            </a:r>
            <a:r>
              <a:rPr lang="pt-BR" sz="4000" dirty="0"/>
              <a:t> com seu celular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69" y="2039931"/>
            <a:ext cx="2613073" cy="44265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B3B4DE-71F8-63D2-135E-621D61E43494}"/>
              </a:ext>
            </a:extLst>
          </p:cNvPr>
          <p:cNvSpPr txBox="1"/>
          <p:nvPr/>
        </p:nvSpPr>
        <p:spPr>
          <a:xfrm>
            <a:off x="1757082" y="6248400"/>
            <a:ext cx="59346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*</a:t>
            </a:r>
            <a:r>
              <a:rPr lang="pt-BR" sz="1050" b="1" dirty="0"/>
              <a:t>Solucionando problemas comuns: </a:t>
            </a:r>
            <a:br>
              <a:rPr lang="pt-BR" sz="1050" dirty="0"/>
            </a:br>
            <a:r>
              <a:rPr lang="pt-BR" sz="1050" dirty="0"/>
              <a:t>Veja se o celular e o computador estão na mesma rede </a:t>
            </a:r>
            <a:r>
              <a:rPr lang="pt-BR" sz="1050" dirty="0" err="1"/>
              <a:t>wi-fi</a:t>
            </a:r>
            <a:br>
              <a:rPr lang="pt-BR" sz="1050" dirty="0"/>
            </a:br>
            <a:r>
              <a:rPr lang="pt-BR" sz="1050" dirty="0"/>
              <a:t>Para iniciar use 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npx</a:t>
            </a:r>
            <a:r>
              <a:rPr lang="pt-BR" sz="1050" b="0" i="0" dirty="0">
                <a:solidFill>
                  <a:srgbClr val="ECEDEE"/>
                </a:solidFill>
                <a:effectLst/>
                <a:latin typeface="__Fira_Code_a09171"/>
              </a:rPr>
              <a:t> expo start –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tunnel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5688</TotalTime>
  <Words>1692</Words>
  <Application>Microsoft Office PowerPoint</Application>
  <PresentationFormat>Widescreen</PresentationFormat>
  <Paragraphs>322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__Fira_Code_a09171</vt:lpstr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Estágios do Jogo</vt:lpstr>
      <vt:lpstr>Ganhando o jogo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Como toda boa aventura, vocês começam em uma taverna...</vt:lpstr>
      <vt:lpstr>Aventura 1: O Ataque dos clones</vt:lpstr>
      <vt:lpstr>As escadas somem assim que vocês descem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A primeira missão</vt:lpstr>
      <vt:lpstr>Flat List</vt:lpstr>
      <vt:lpstr>A batalha começa...</vt:lpstr>
      <vt:lpstr>Voltando para um lugar seguro?</vt:lpstr>
      <vt:lpstr>Aventura final: End-game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Espelho, espelho meu...</vt:lpstr>
      <vt:lpstr>O baú que guarda tudo...</vt:lpstr>
      <vt:lpstr>O baú que lembra tudo...</vt:lpstr>
      <vt:lpstr>O vilão final ri na cara de vocês...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52</cp:revision>
  <dcterms:created xsi:type="dcterms:W3CDTF">2022-04-29T17:15:29Z</dcterms:created>
  <dcterms:modified xsi:type="dcterms:W3CDTF">2024-11-07T02:05:45Z</dcterms:modified>
</cp:coreProperties>
</file>